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jpe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Special care needed to keep it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2025-01-09T21:28:24Z</dcterms:created>
  <dcterms:modified xsi:type="dcterms:W3CDTF">2025-01-09T21:28:24Z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